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945600" cy="21945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36" d="100"/>
          <a:sy n="36" d="100"/>
        </p:scale>
        <p:origin x="232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3591562"/>
            <a:ext cx="18653760" cy="7640320"/>
          </a:xfrm>
        </p:spPr>
        <p:txBody>
          <a:bodyPr anchor="b"/>
          <a:lstStyle>
            <a:lvl1pPr algn="ctr"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11526522"/>
            <a:ext cx="16459200" cy="5298438"/>
          </a:xfrm>
        </p:spPr>
        <p:txBody>
          <a:bodyPr/>
          <a:lstStyle>
            <a:lvl1pPr marL="0" indent="0" algn="ctr">
              <a:buNone/>
              <a:defRPr sz="5760"/>
            </a:lvl1pPr>
            <a:lvl2pPr marL="1097280" indent="0" algn="ctr">
              <a:buNone/>
              <a:defRPr sz="4800"/>
            </a:lvl2pPr>
            <a:lvl3pPr marL="2194560" indent="0" algn="ctr">
              <a:buNone/>
              <a:defRPr sz="4320"/>
            </a:lvl3pPr>
            <a:lvl4pPr marL="3291840" indent="0" algn="ctr">
              <a:buNone/>
              <a:defRPr sz="3840"/>
            </a:lvl4pPr>
            <a:lvl5pPr marL="4389120" indent="0" algn="ctr">
              <a:buNone/>
              <a:defRPr sz="3840"/>
            </a:lvl5pPr>
            <a:lvl6pPr marL="5486400" indent="0" algn="ctr">
              <a:buNone/>
              <a:defRPr sz="3840"/>
            </a:lvl6pPr>
            <a:lvl7pPr marL="6583680" indent="0" algn="ctr">
              <a:buNone/>
              <a:defRPr sz="3840"/>
            </a:lvl7pPr>
            <a:lvl8pPr marL="7680960" indent="0" algn="ctr">
              <a:buNone/>
              <a:defRPr sz="3840"/>
            </a:lvl8pPr>
            <a:lvl9pPr marL="8778240" indent="0" algn="ctr">
              <a:buNone/>
              <a:defRPr sz="38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581F1-4BC8-4230-9393-547B825704A0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9925-52E1-4150-80DD-C1CA0D74B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664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581F1-4BC8-4230-9393-547B825704A0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9925-52E1-4150-80DD-C1CA0D74B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740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04821" y="1168400"/>
            <a:ext cx="4732020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1" y="1168400"/>
            <a:ext cx="13921740" cy="1859788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581F1-4BC8-4230-9393-547B825704A0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9925-52E1-4150-80DD-C1CA0D74B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55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581F1-4BC8-4230-9393-547B825704A0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9925-52E1-4150-80DD-C1CA0D74B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106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331" y="5471167"/>
            <a:ext cx="18928080" cy="9128758"/>
          </a:xfrm>
        </p:spPr>
        <p:txBody>
          <a:bodyPr anchor="b"/>
          <a:lstStyle>
            <a:lvl1pPr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7331" y="14686287"/>
            <a:ext cx="18928080" cy="4800598"/>
          </a:xfrm>
        </p:spPr>
        <p:txBody>
          <a:bodyPr/>
          <a:lstStyle>
            <a:lvl1pPr marL="0" indent="0">
              <a:buNone/>
              <a:defRPr sz="5760">
                <a:solidFill>
                  <a:schemeClr val="tx1"/>
                </a:solidFill>
              </a:defRPr>
            </a:lvl1pPr>
            <a:lvl2pPr marL="109728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2pPr>
            <a:lvl3pPr marL="21945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3pPr>
            <a:lvl4pPr marL="32918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4pPr>
            <a:lvl5pPr marL="438912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5pPr>
            <a:lvl6pPr marL="548640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6pPr>
            <a:lvl7pPr marL="658368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7pPr>
            <a:lvl8pPr marL="768096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8pPr>
            <a:lvl9pPr marL="87782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581F1-4BC8-4230-9393-547B825704A0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9925-52E1-4150-80DD-C1CA0D74B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229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8760" y="5842000"/>
            <a:ext cx="9326880" cy="139242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09960" y="5842000"/>
            <a:ext cx="9326880" cy="139242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581F1-4BC8-4230-9393-547B825704A0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9925-52E1-4150-80DD-C1CA0D74B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671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8" y="1168405"/>
            <a:ext cx="18928080" cy="42418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621" y="5379722"/>
            <a:ext cx="9284016" cy="2636518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621" y="8016240"/>
            <a:ext cx="9284016" cy="117906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09961" y="5379722"/>
            <a:ext cx="9329738" cy="2636518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09961" y="8016240"/>
            <a:ext cx="9329738" cy="117906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581F1-4BC8-4230-9393-547B825704A0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9925-52E1-4150-80DD-C1CA0D74B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680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581F1-4BC8-4230-9393-547B825704A0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9925-52E1-4150-80DD-C1CA0D74B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797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581F1-4BC8-4230-9393-547B825704A0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9925-52E1-4150-80DD-C1CA0D74B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012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1463040"/>
            <a:ext cx="7078027" cy="512064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9738" y="3159765"/>
            <a:ext cx="11109960" cy="15595600"/>
          </a:xfrm>
        </p:spPr>
        <p:txBody>
          <a:bodyPr/>
          <a:lstStyle>
            <a:lvl1pPr>
              <a:defRPr sz="7680"/>
            </a:lvl1pPr>
            <a:lvl2pPr>
              <a:defRPr sz="6720"/>
            </a:lvl2pPr>
            <a:lvl3pPr>
              <a:defRPr sz="576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6583680"/>
            <a:ext cx="7078027" cy="12197082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581F1-4BC8-4230-9393-547B825704A0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9925-52E1-4150-80DD-C1CA0D74B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663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1463040"/>
            <a:ext cx="7078027" cy="512064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29738" y="3159765"/>
            <a:ext cx="11109960" cy="15595600"/>
          </a:xfrm>
        </p:spPr>
        <p:txBody>
          <a:bodyPr anchor="t"/>
          <a:lstStyle>
            <a:lvl1pPr marL="0" indent="0">
              <a:buNone/>
              <a:defRPr sz="7680"/>
            </a:lvl1pPr>
            <a:lvl2pPr marL="1097280" indent="0">
              <a:buNone/>
              <a:defRPr sz="6720"/>
            </a:lvl2pPr>
            <a:lvl3pPr marL="2194560" indent="0">
              <a:buNone/>
              <a:defRPr sz="5760"/>
            </a:lvl3pPr>
            <a:lvl4pPr marL="3291840" indent="0">
              <a:buNone/>
              <a:defRPr sz="4800"/>
            </a:lvl4pPr>
            <a:lvl5pPr marL="4389120" indent="0">
              <a:buNone/>
              <a:defRPr sz="4800"/>
            </a:lvl5pPr>
            <a:lvl6pPr marL="5486400" indent="0">
              <a:buNone/>
              <a:defRPr sz="4800"/>
            </a:lvl6pPr>
            <a:lvl7pPr marL="6583680" indent="0">
              <a:buNone/>
              <a:defRPr sz="4800"/>
            </a:lvl7pPr>
            <a:lvl8pPr marL="7680960" indent="0">
              <a:buNone/>
              <a:defRPr sz="4800"/>
            </a:lvl8pPr>
            <a:lvl9pPr marL="8778240" indent="0">
              <a:buNone/>
              <a:defRPr sz="4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6583680"/>
            <a:ext cx="7078027" cy="12197082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581F1-4BC8-4230-9393-547B825704A0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9925-52E1-4150-80DD-C1CA0D74B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314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8760" y="1168405"/>
            <a:ext cx="1892808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0" y="5842000"/>
            <a:ext cx="1892808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760" y="20340325"/>
            <a:ext cx="49377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581F1-4BC8-4230-9393-547B825704A0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6948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99080" y="20340325"/>
            <a:ext cx="49377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39925-52E1-4150-80DD-C1CA0D74B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05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4560" rtl="0" eaLnBrk="1" latinLnBrk="0" hangingPunct="1">
        <a:lnSpc>
          <a:spcPct val="90000"/>
        </a:lnSpc>
        <a:spcBef>
          <a:spcPct val="0"/>
        </a:spcBef>
        <a:buNone/>
        <a:defRPr sz="105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640" indent="-548640" algn="l" defTabSz="219456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603504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93268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FB6432E-C5CD-4E24-9BF0-85C76EBF4D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828800"/>
            <a:ext cx="16459200" cy="18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268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Courtney Talbott</dc:creator>
  <cp:lastModifiedBy>Courtney Talbott</cp:lastModifiedBy>
  <cp:revision>1</cp:revision>
  <dcterms:created xsi:type="dcterms:W3CDTF">2024-12-12T22:49:32Z</dcterms:created>
  <dcterms:modified xsi:type="dcterms:W3CDTF">2024-12-12T22:50:24Z</dcterms:modified>
</cp:coreProperties>
</file>