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945600" cy="21945600"/>
  <p:notesSz cx="6858000" cy="9144000"/>
  <p:defaultTextStyle>
    <a:defPPr>
      <a:defRPr lang="en-US"/>
    </a:defPPr>
    <a:lvl1pPr marL="0" algn="l" defTabSz="2508016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54008" algn="l" defTabSz="2508016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508016" algn="l" defTabSz="2508016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62024" algn="l" defTabSz="2508016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5016033" algn="l" defTabSz="2508016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270041" algn="l" defTabSz="2508016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524049" algn="l" defTabSz="2508016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778057" algn="l" defTabSz="2508016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0032065" algn="l" defTabSz="2508016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69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-1782" y="-3060"/>
      </p:cViewPr>
      <p:guideLst>
        <p:guide orient="horz" pos="6912"/>
        <p:guide pos="69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6817362"/>
            <a:ext cx="18653760" cy="47040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1840" y="12435840"/>
            <a:ext cx="1536192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540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508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62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016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524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778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032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D9B4-E21C-40EC-9029-D4E83CCC5CC7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7C07-A56E-450F-92E7-8E279F1C8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67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D9B4-E21C-40EC-9029-D4E83CCC5CC7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7C07-A56E-450F-92E7-8E279F1C8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2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910560" y="878843"/>
            <a:ext cx="4937760" cy="18724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7280" y="878843"/>
            <a:ext cx="14447520" cy="18724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D9B4-E21C-40EC-9029-D4E83CCC5CC7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7C07-A56E-450F-92E7-8E279F1C8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19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D9B4-E21C-40EC-9029-D4E83CCC5CC7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7C07-A56E-450F-92E7-8E279F1C8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2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1" y="14102082"/>
            <a:ext cx="18653760" cy="4358640"/>
          </a:xfrm>
        </p:spPr>
        <p:txBody>
          <a:bodyPr anchor="t"/>
          <a:lstStyle>
            <a:lvl1pPr algn="l">
              <a:defRPr sz="11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1" y="9301483"/>
            <a:ext cx="18653760" cy="4800598"/>
          </a:xfrm>
        </p:spPr>
        <p:txBody>
          <a:bodyPr anchor="b"/>
          <a:lstStyle>
            <a:lvl1pPr marL="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1pPr>
            <a:lvl2pPr marL="1254008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508016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3pPr>
            <a:lvl4pPr marL="376202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5016033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27004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524049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778057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10032065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D9B4-E21C-40EC-9029-D4E83CCC5CC7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7C07-A56E-450F-92E7-8E279F1C8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3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5120641"/>
            <a:ext cx="9692640" cy="14483082"/>
          </a:xfrm>
        </p:spPr>
        <p:txBody>
          <a:bodyPr/>
          <a:lstStyle>
            <a:lvl1pPr>
              <a:defRPr sz="7700"/>
            </a:lvl1pPr>
            <a:lvl2pPr>
              <a:defRPr sz="66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55680" y="5120641"/>
            <a:ext cx="9692640" cy="14483082"/>
          </a:xfrm>
        </p:spPr>
        <p:txBody>
          <a:bodyPr/>
          <a:lstStyle>
            <a:lvl1pPr>
              <a:defRPr sz="7700"/>
            </a:lvl1pPr>
            <a:lvl2pPr>
              <a:defRPr sz="66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D9B4-E21C-40EC-9029-D4E83CCC5CC7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7C07-A56E-450F-92E7-8E279F1C8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23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912362"/>
            <a:ext cx="9696451" cy="2047238"/>
          </a:xfrm>
        </p:spPr>
        <p:txBody>
          <a:bodyPr anchor="b"/>
          <a:lstStyle>
            <a:lvl1pPr marL="0" indent="0">
              <a:buNone/>
              <a:defRPr sz="6600" b="1"/>
            </a:lvl1pPr>
            <a:lvl2pPr marL="1254008" indent="0">
              <a:buNone/>
              <a:defRPr sz="5500" b="1"/>
            </a:lvl2pPr>
            <a:lvl3pPr marL="2508016" indent="0">
              <a:buNone/>
              <a:defRPr sz="4900" b="1"/>
            </a:lvl3pPr>
            <a:lvl4pPr marL="3762024" indent="0">
              <a:buNone/>
              <a:defRPr sz="4400" b="1"/>
            </a:lvl4pPr>
            <a:lvl5pPr marL="5016033" indent="0">
              <a:buNone/>
              <a:defRPr sz="4400" b="1"/>
            </a:lvl5pPr>
            <a:lvl6pPr marL="6270041" indent="0">
              <a:buNone/>
              <a:defRPr sz="4400" b="1"/>
            </a:lvl6pPr>
            <a:lvl7pPr marL="7524049" indent="0">
              <a:buNone/>
              <a:defRPr sz="4400" b="1"/>
            </a:lvl7pPr>
            <a:lvl8pPr marL="8778057" indent="0">
              <a:buNone/>
              <a:defRPr sz="4400" b="1"/>
            </a:lvl8pPr>
            <a:lvl9pPr marL="10032065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6959600"/>
            <a:ext cx="9696451" cy="12644122"/>
          </a:xfrm>
        </p:spPr>
        <p:txBody>
          <a:bodyPr/>
          <a:lstStyle>
            <a:lvl1pPr>
              <a:defRPr sz="66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48061" y="4912362"/>
            <a:ext cx="9700260" cy="2047238"/>
          </a:xfrm>
        </p:spPr>
        <p:txBody>
          <a:bodyPr anchor="b"/>
          <a:lstStyle>
            <a:lvl1pPr marL="0" indent="0">
              <a:buNone/>
              <a:defRPr sz="6600" b="1"/>
            </a:lvl1pPr>
            <a:lvl2pPr marL="1254008" indent="0">
              <a:buNone/>
              <a:defRPr sz="5500" b="1"/>
            </a:lvl2pPr>
            <a:lvl3pPr marL="2508016" indent="0">
              <a:buNone/>
              <a:defRPr sz="4900" b="1"/>
            </a:lvl3pPr>
            <a:lvl4pPr marL="3762024" indent="0">
              <a:buNone/>
              <a:defRPr sz="4400" b="1"/>
            </a:lvl4pPr>
            <a:lvl5pPr marL="5016033" indent="0">
              <a:buNone/>
              <a:defRPr sz="4400" b="1"/>
            </a:lvl5pPr>
            <a:lvl6pPr marL="6270041" indent="0">
              <a:buNone/>
              <a:defRPr sz="4400" b="1"/>
            </a:lvl6pPr>
            <a:lvl7pPr marL="7524049" indent="0">
              <a:buNone/>
              <a:defRPr sz="4400" b="1"/>
            </a:lvl7pPr>
            <a:lvl8pPr marL="8778057" indent="0">
              <a:buNone/>
              <a:defRPr sz="4400" b="1"/>
            </a:lvl8pPr>
            <a:lvl9pPr marL="10032065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48061" y="6959600"/>
            <a:ext cx="9700260" cy="12644122"/>
          </a:xfrm>
        </p:spPr>
        <p:txBody>
          <a:bodyPr/>
          <a:lstStyle>
            <a:lvl1pPr>
              <a:defRPr sz="66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D9B4-E21C-40EC-9029-D4E83CCC5CC7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7C07-A56E-450F-92E7-8E279F1C8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58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D9B4-E21C-40EC-9029-D4E83CCC5CC7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7C07-A56E-450F-92E7-8E279F1C8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582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D9B4-E21C-40EC-9029-D4E83CCC5CC7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7C07-A56E-450F-92E7-8E279F1C8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378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1" y="873760"/>
            <a:ext cx="7219951" cy="3718560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120" y="873761"/>
            <a:ext cx="12268200" cy="18729962"/>
          </a:xfrm>
        </p:spPr>
        <p:txBody>
          <a:bodyPr/>
          <a:lstStyle>
            <a:lvl1pPr>
              <a:defRPr sz="8800"/>
            </a:lvl1pPr>
            <a:lvl2pPr>
              <a:defRPr sz="7700"/>
            </a:lvl2pPr>
            <a:lvl3pPr>
              <a:defRPr sz="66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1" y="4592321"/>
            <a:ext cx="7219951" cy="15011402"/>
          </a:xfrm>
        </p:spPr>
        <p:txBody>
          <a:bodyPr/>
          <a:lstStyle>
            <a:lvl1pPr marL="0" indent="0">
              <a:buNone/>
              <a:defRPr sz="3800"/>
            </a:lvl1pPr>
            <a:lvl2pPr marL="1254008" indent="0">
              <a:buNone/>
              <a:defRPr sz="3300"/>
            </a:lvl2pPr>
            <a:lvl3pPr marL="2508016" indent="0">
              <a:buNone/>
              <a:defRPr sz="2700"/>
            </a:lvl3pPr>
            <a:lvl4pPr marL="3762024" indent="0">
              <a:buNone/>
              <a:defRPr sz="2500"/>
            </a:lvl4pPr>
            <a:lvl5pPr marL="5016033" indent="0">
              <a:buNone/>
              <a:defRPr sz="2500"/>
            </a:lvl5pPr>
            <a:lvl6pPr marL="6270041" indent="0">
              <a:buNone/>
              <a:defRPr sz="2500"/>
            </a:lvl6pPr>
            <a:lvl7pPr marL="7524049" indent="0">
              <a:buNone/>
              <a:defRPr sz="2500"/>
            </a:lvl7pPr>
            <a:lvl8pPr marL="8778057" indent="0">
              <a:buNone/>
              <a:defRPr sz="2500"/>
            </a:lvl8pPr>
            <a:lvl9pPr marL="10032065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D9B4-E21C-40EC-9029-D4E83CCC5CC7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7C07-A56E-450F-92E7-8E279F1C8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94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491" y="15361920"/>
            <a:ext cx="13167360" cy="1813562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491" y="1960880"/>
            <a:ext cx="13167360" cy="13167360"/>
          </a:xfrm>
        </p:spPr>
        <p:txBody>
          <a:bodyPr/>
          <a:lstStyle>
            <a:lvl1pPr marL="0" indent="0">
              <a:buNone/>
              <a:defRPr sz="8800"/>
            </a:lvl1pPr>
            <a:lvl2pPr marL="1254008" indent="0">
              <a:buNone/>
              <a:defRPr sz="7700"/>
            </a:lvl2pPr>
            <a:lvl3pPr marL="2508016" indent="0">
              <a:buNone/>
              <a:defRPr sz="6600"/>
            </a:lvl3pPr>
            <a:lvl4pPr marL="3762024" indent="0">
              <a:buNone/>
              <a:defRPr sz="5500"/>
            </a:lvl4pPr>
            <a:lvl5pPr marL="5016033" indent="0">
              <a:buNone/>
              <a:defRPr sz="5500"/>
            </a:lvl5pPr>
            <a:lvl6pPr marL="6270041" indent="0">
              <a:buNone/>
              <a:defRPr sz="5500"/>
            </a:lvl6pPr>
            <a:lvl7pPr marL="7524049" indent="0">
              <a:buNone/>
              <a:defRPr sz="5500"/>
            </a:lvl7pPr>
            <a:lvl8pPr marL="8778057" indent="0">
              <a:buNone/>
              <a:defRPr sz="5500"/>
            </a:lvl8pPr>
            <a:lvl9pPr marL="10032065" indent="0">
              <a:buNone/>
              <a:defRPr sz="5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491" y="17175482"/>
            <a:ext cx="13167360" cy="2575558"/>
          </a:xfrm>
        </p:spPr>
        <p:txBody>
          <a:bodyPr/>
          <a:lstStyle>
            <a:lvl1pPr marL="0" indent="0">
              <a:buNone/>
              <a:defRPr sz="3800"/>
            </a:lvl1pPr>
            <a:lvl2pPr marL="1254008" indent="0">
              <a:buNone/>
              <a:defRPr sz="3300"/>
            </a:lvl2pPr>
            <a:lvl3pPr marL="2508016" indent="0">
              <a:buNone/>
              <a:defRPr sz="2700"/>
            </a:lvl3pPr>
            <a:lvl4pPr marL="3762024" indent="0">
              <a:buNone/>
              <a:defRPr sz="2500"/>
            </a:lvl4pPr>
            <a:lvl5pPr marL="5016033" indent="0">
              <a:buNone/>
              <a:defRPr sz="2500"/>
            </a:lvl5pPr>
            <a:lvl6pPr marL="6270041" indent="0">
              <a:buNone/>
              <a:defRPr sz="2500"/>
            </a:lvl6pPr>
            <a:lvl7pPr marL="7524049" indent="0">
              <a:buNone/>
              <a:defRPr sz="2500"/>
            </a:lvl7pPr>
            <a:lvl8pPr marL="8778057" indent="0">
              <a:buNone/>
              <a:defRPr sz="2500"/>
            </a:lvl8pPr>
            <a:lvl9pPr marL="10032065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D9B4-E21C-40EC-9029-D4E83CCC5CC7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7C07-A56E-450F-92E7-8E279F1C8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881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878842"/>
            <a:ext cx="19751040" cy="3657600"/>
          </a:xfrm>
          <a:prstGeom prst="rect">
            <a:avLst/>
          </a:prstGeom>
        </p:spPr>
        <p:txBody>
          <a:bodyPr vert="horz" lIns="250802" tIns="125401" rIns="250802" bIns="12540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5120641"/>
            <a:ext cx="19751040" cy="14483082"/>
          </a:xfrm>
          <a:prstGeom prst="rect">
            <a:avLst/>
          </a:prstGeom>
        </p:spPr>
        <p:txBody>
          <a:bodyPr vert="horz" lIns="250802" tIns="125401" rIns="250802" bIns="12540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20340322"/>
            <a:ext cx="5120640" cy="1168400"/>
          </a:xfrm>
          <a:prstGeom prst="rect">
            <a:avLst/>
          </a:prstGeom>
        </p:spPr>
        <p:txBody>
          <a:bodyPr vert="horz" lIns="250802" tIns="125401" rIns="250802" bIns="125401" rtlCol="0" anchor="ctr"/>
          <a:lstStyle>
            <a:lvl1pPr algn="l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AD9B4-E21C-40EC-9029-D4E83CCC5CC7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98080" y="20340322"/>
            <a:ext cx="6949440" cy="1168400"/>
          </a:xfrm>
          <a:prstGeom prst="rect">
            <a:avLst/>
          </a:prstGeom>
        </p:spPr>
        <p:txBody>
          <a:bodyPr vert="horz" lIns="250802" tIns="125401" rIns="250802" bIns="125401" rtlCol="0" anchor="ctr"/>
          <a:lstStyle>
            <a:lvl1pPr algn="ct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27680" y="20340322"/>
            <a:ext cx="5120640" cy="1168400"/>
          </a:xfrm>
          <a:prstGeom prst="rect">
            <a:avLst/>
          </a:prstGeom>
        </p:spPr>
        <p:txBody>
          <a:bodyPr vert="horz" lIns="250802" tIns="125401" rIns="250802" bIns="125401" rtlCol="0" anchor="ctr"/>
          <a:lstStyle>
            <a:lvl1pPr algn="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17C07-A56E-450F-92E7-8E279F1C8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288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508016" rtl="0" eaLnBrk="1" latinLnBrk="0" hangingPunct="1">
        <a:spcBef>
          <a:spcPct val="0"/>
        </a:spcBef>
        <a:buNone/>
        <a:defRPr sz="12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0506" indent="-940506" algn="l" defTabSz="2508016" rtl="0" eaLnBrk="1" latinLnBrk="0" hangingPunct="1">
        <a:spcBef>
          <a:spcPct val="2000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63" indent="-783755" algn="l" defTabSz="2508016" rtl="0" eaLnBrk="1" latinLnBrk="0" hangingPunct="1">
        <a:spcBef>
          <a:spcPct val="20000"/>
        </a:spcBef>
        <a:buFont typeface="Arial" panose="020B0604020202020204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indent="-627004" algn="l" defTabSz="2508016" rtl="0" eaLnBrk="1" latinLnBrk="0" hangingPunct="1">
        <a:spcBef>
          <a:spcPct val="20000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9029" indent="-627004" algn="l" defTabSz="2508016" rtl="0" eaLnBrk="1" latinLnBrk="0" hangingPunct="1">
        <a:spcBef>
          <a:spcPct val="20000"/>
        </a:spcBef>
        <a:buFont typeface="Arial" panose="020B0604020202020204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3037" indent="-627004" algn="l" defTabSz="2508016" rtl="0" eaLnBrk="1" latinLnBrk="0" hangingPunct="1">
        <a:spcBef>
          <a:spcPct val="20000"/>
        </a:spcBef>
        <a:buFont typeface="Arial" panose="020B0604020202020204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7045" indent="-627004" algn="l" defTabSz="2508016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1053" indent="-627004" algn="l" defTabSz="2508016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5061" indent="-627004" algn="l" defTabSz="2508016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9069" indent="-627004" algn="l" defTabSz="2508016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8016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4008" algn="l" defTabSz="2508016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8016" algn="l" defTabSz="2508016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2024" algn="l" defTabSz="2508016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6033" algn="l" defTabSz="2508016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70041" algn="l" defTabSz="2508016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4049" algn="l" defTabSz="2508016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8057" algn="l" defTabSz="2508016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2065" algn="l" defTabSz="2508016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.umatilla.or.us/surveyor/OLD%20PRIVATE%20SURVEYS/BOOK%202/SURVEY%20326.pdf" TargetMode="External"/><Relationship Id="rId3" Type="http://schemas.openxmlformats.org/officeDocument/2006/relationships/hyperlink" Target="http://www.co.umatilla.or.us/surveyor/FILED%20SURVEYS/SURVEYS%20B/2008/08-136-B.pdf" TargetMode="External"/><Relationship Id="rId7" Type="http://schemas.openxmlformats.org/officeDocument/2006/relationships/hyperlink" Target="http://www.co.umatilla.or.us/surveyor/OLD%20PRIVATE%20SURVEYS/BOOK%202/SURVEY%20308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co.umatilla.or.us/surveyor/FILED%20SURVEYS/PARTITION%20PLATS/2015/PPLAT%202015-10.pdf" TargetMode="External"/><Relationship Id="rId5" Type="http://schemas.openxmlformats.org/officeDocument/2006/relationships/hyperlink" Target="http://www.co.umatilla.or.us/surveyor/FILED%20SURVEYS/SURVEYS%20B/2015/15-025-B.pdf" TargetMode="External"/><Relationship Id="rId10" Type="http://schemas.openxmlformats.org/officeDocument/2006/relationships/image" Target="../media/image2.jpeg"/><Relationship Id="rId4" Type="http://schemas.openxmlformats.org/officeDocument/2006/relationships/hyperlink" Target="http://www.co.umatilla.or.us/surveyor/FILED%20SURVEYS/SURVEYS%20C/2014/14-030-C.PDF" TargetMode="External"/><Relationship Id="rId9" Type="http://schemas.openxmlformats.org/officeDocument/2006/relationships/hyperlink" Target="http://www.co.umatilla.or.us/surveyor/OLD%20PRIVATE%20SURVEYS/BOOK%202/SURVEY%20313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945600" cy="219456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rot="16200000">
            <a:off x="9152092" y="16706850"/>
            <a:ext cx="561372" cy="21544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hlinkClick r:id="rId3"/>
              </a:rPr>
              <a:t>08-136-B</a:t>
            </a: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58625" y="10810875"/>
            <a:ext cx="559769" cy="21544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hlinkClick r:id="rId4"/>
              </a:rPr>
              <a:t>14-030-C</a:t>
            </a: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915172" y="11902619"/>
            <a:ext cx="561372" cy="21544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hlinkClick r:id="rId5"/>
              </a:rPr>
              <a:t>15-025-B</a:t>
            </a: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2925" y="1009650"/>
            <a:ext cx="7189532" cy="27699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ALSO SEE SURVEYS 07-074-C, 09-040-A, 91-001-B, 94-171-G, I-016-C, S-156-C; CORNER RECORDS; G.L.O. </a:t>
            </a:r>
            <a:r>
              <a:rPr lang="en-US" sz="1200">
                <a:solidFill>
                  <a:srgbClr val="FF0000"/>
                </a:solidFill>
              </a:rPr>
              <a:t>SURVEYS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19319" y="11302544"/>
            <a:ext cx="805029" cy="21544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hlinkClick r:id="rId6"/>
              </a:rPr>
              <a:t>PPLAT 2015-10</a:t>
            </a: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912792" y="5778044"/>
            <a:ext cx="1856598" cy="21544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hlinkClick r:id="rId7"/>
              </a:rPr>
              <a:t>SURVEY NO. 308, OLD PRIVATE SURVEYS</a:t>
            </a: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17537929" y="11739174"/>
            <a:ext cx="2172390" cy="21544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hlinkClick r:id="rId7"/>
              </a:rPr>
              <a:t>SURVEYS NO. 308 </a:t>
            </a:r>
            <a:r>
              <a:rPr lang="en-US" sz="800" dirty="0">
                <a:solidFill>
                  <a:srgbClr val="FF0000"/>
                </a:solidFill>
              </a:rPr>
              <a:t>&amp; </a:t>
            </a:r>
            <a:r>
              <a:rPr lang="en-US" sz="800" dirty="0">
                <a:solidFill>
                  <a:srgbClr val="FF0000"/>
                </a:solidFill>
                <a:hlinkClick r:id="rId8"/>
              </a:rPr>
              <a:t>326, OLD PRIVATE SURVEYS</a:t>
            </a: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9804" y="5716489"/>
            <a:ext cx="1125629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hlinkClick r:id="rId9"/>
              </a:rPr>
              <a:t>SURVEY NO. 313</a:t>
            </a:r>
          </a:p>
          <a:p>
            <a:r>
              <a:rPr lang="en-US" sz="800" dirty="0">
                <a:solidFill>
                  <a:srgbClr val="FF0000"/>
                </a:solidFill>
                <a:hlinkClick r:id="rId9"/>
              </a:rPr>
              <a:t>OLD PRIVATE SURVEYS</a:t>
            </a: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5933925" y="11885215"/>
            <a:ext cx="1125629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hlinkClick r:id="rId9"/>
              </a:rPr>
              <a:t>SURVEY NO. 313</a:t>
            </a:r>
          </a:p>
          <a:p>
            <a:r>
              <a:rPr lang="en-US" sz="800" dirty="0">
                <a:solidFill>
                  <a:srgbClr val="FF0000"/>
                </a:solidFill>
                <a:hlinkClick r:id="rId9"/>
              </a:rPr>
              <a:t>OLD PRIVATE SURVEYS</a:t>
            </a: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9077686" y="11948786"/>
            <a:ext cx="1125629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hlinkClick r:id="rId9"/>
              </a:rPr>
              <a:t>SURVEY NO. 313</a:t>
            </a:r>
          </a:p>
          <a:p>
            <a:r>
              <a:rPr lang="en-US" sz="800" dirty="0">
                <a:solidFill>
                  <a:srgbClr val="FF0000"/>
                </a:solidFill>
                <a:hlinkClick r:id="rId9"/>
              </a:rPr>
              <a:t>OLD PRIVATE SURVEYS</a:t>
            </a:r>
            <a:endParaRPr lang="en-US" sz="800" dirty="0">
              <a:solidFill>
                <a:srgbClr val="FF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7F8F187-AFF1-4700-8160-D4B550D6654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945600" cy="219456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B890660-FC05-4604-8B9D-AC618A9633FF}"/>
              </a:ext>
            </a:extLst>
          </p:cNvPr>
          <p:cNvSpPr txBox="1"/>
          <p:nvPr/>
        </p:nvSpPr>
        <p:spPr>
          <a:xfrm>
            <a:off x="8763683" y="6859391"/>
            <a:ext cx="561372" cy="21544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</a:rPr>
              <a:t>23-070-B</a:t>
            </a:r>
          </a:p>
        </p:txBody>
      </p:sp>
    </p:spTree>
    <p:extLst>
      <p:ext uri="{BB962C8B-B14F-4D97-AF65-F5344CB8AC3E}">
        <p14:creationId xmlns:p14="http://schemas.microsoft.com/office/powerpoint/2010/main" val="1686216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Roberts</dc:creator>
  <cp:lastModifiedBy>Courtney Talbott</cp:lastModifiedBy>
  <cp:revision>9</cp:revision>
  <dcterms:created xsi:type="dcterms:W3CDTF">2015-05-18T20:12:42Z</dcterms:created>
  <dcterms:modified xsi:type="dcterms:W3CDTF">2023-08-14T19:22:29Z</dcterms:modified>
</cp:coreProperties>
</file>